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451D-40CD-4A61-9985-089D5F9C5172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69BEF-A737-4C7D-A209-805655E4C6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PROFESIONALIZACIÓN DIRECTIVA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4928"/>
          </a:xfrm>
        </p:spPr>
        <p:txBody>
          <a:bodyPr/>
          <a:lstStyle/>
          <a:p>
            <a:r>
              <a:rPr lang="es-MX" dirty="0" smtClean="0"/>
              <a:t>SESIÓN 5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339752" y="4653136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CIS DE LA LLAVE, SAN JUAN DEL RÍO, QRO.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300192" y="56612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24 DE ABIL 2012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95536" y="836712"/>
          <a:ext cx="8424937" cy="5366251"/>
        </p:xfrm>
        <a:graphic>
          <a:graphicData uri="http://schemas.openxmlformats.org/drawingml/2006/table">
            <a:tbl>
              <a:tblPr/>
              <a:tblGrid>
                <a:gridCol w="1470400"/>
                <a:gridCol w="822201"/>
                <a:gridCol w="2891975"/>
                <a:gridCol w="1571848"/>
                <a:gridCol w="1668513"/>
              </a:tblGrid>
              <a:tr h="320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TEMA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TIEMPO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ACTIVIDADES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ESTRATEGIAS 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RECURSOS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2271965">
                <a:tc rowSpan="3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ACUERDO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SECRETARIAL 592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RUTA DE</a:t>
                      </a: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MEJORA</a:t>
                      </a:r>
                    </a:p>
                  </a:txBody>
                  <a:tcPr marL="37525" marR="3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min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60 </a:t>
                      </a:r>
                      <a:r>
                        <a:rPr lang="es-MX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 min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 min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Bienvenida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Revisar lo que hemos visto en las sesiones anteriores del acuerdo 592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Comentar la conferencia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sobre </a:t>
                      </a: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asignatura de 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Español.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En equipos  de 4 integrantes aplicar lo visto sobre plan y programas de estudio 2011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s-MX" sz="1600" b="1" baseline="0" dirty="0" smtClean="0"/>
                    </a:p>
                    <a:p>
                      <a:r>
                        <a:rPr lang="es-MX" sz="1600" b="1" baseline="0" dirty="0" smtClean="0"/>
                        <a:t>Presentación en diapositivas</a:t>
                      </a:r>
                    </a:p>
                    <a:p>
                      <a:endParaRPr lang="es-MX" sz="1600" b="1" baseline="0" dirty="0" smtClean="0"/>
                    </a:p>
                    <a:p>
                      <a:r>
                        <a:rPr lang="es-MX" sz="1600" b="1" baseline="0" dirty="0" smtClean="0"/>
                        <a:t>Conferencia</a:t>
                      </a:r>
                    </a:p>
                    <a:p>
                      <a:endParaRPr lang="es-MX" sz="1600" b="1" baseline="0" dirty="0" smtClean="0"/>
                    </a:p>
                    <a:p>
                      <a:r>
                        <a:rPr lang="es-MX" sz="1600" b="1" baseline="0" dirty="0" smtClean="0"/>
                        <a:t>Equipos de trabajo</a:t>
                      </a: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Cañón </a:t>
                      </a:r>
                      <a:r>
                        <a:rPr lang="es-MX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y laptop</a:t>
                      </a:r>
                      <a:endParaRPr lang="es-MX" sz="16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marcadores</a:t>
                      </a:r>
                      <a:endParaRPr lang="es-MX" sz="1600" b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Acuerdo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secretaria 592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Plan de estudio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2011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Programas</a:t>
                      </a:r>
                      <a:r>
                        <a:rPr lang="es-MX" sz="1600" b="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y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600" b="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guía del Mtro.</a:t>
                      </a:r>
                      <a:endParaRPr lang="es-MX" sz="14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3203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30´ RECESO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13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60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min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40 min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 min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min 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Revisar, comentar y corregir 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en plenaria las respuestas.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Precisar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la ruta de mejora de mi centro de trabajo y diluir  algunas dudas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Un ejemplo de cómo utilizar los resultados de enlace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Dejar de tarea traer su  plan de mejora  para presentarlo la próxima sesión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Exposición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de equipos.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Explicación con Diapositivas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Cuestionarios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por equipos.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Cañón y laptop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Hojas de datos generales</a:t>
                      </a:r>
                      <a:endParaRPr lang="es-MX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39552" y="33265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SECUENCIA DE ACTIVIDADES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156176" y="4046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24 DE ABRIL 2012</a:t>
            </a:r>
            <a:endParaRPr lang="es-MX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183</Words>
  <Application>Microsoft Office PowerPoint</Application>
  <PresentationFormat>Presentación en pantalla (4:3)</PresentationFormat>
  <Paragraphs>61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PROFESIONALIZACIÓN DIRECTIVA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PROFESIONALIZACIÓN DIRECTIVA</dc:title>
  <dc:creator>Sofía Vázquez González</dc:creator>
  <cp:lastModifiedBy>Sofía Vázquez González</cp:lastModifiedBy>
  <cp:revision>2</cp:revision>
  <dcterms:created xsi:type="dcterms:W3CDTF">2012-04-24T03:07:00Z</dcterms:created>
  <dcterms:modified xsi:type="dcterms:W3CDTF">2012-04-24T05:18:09Z</dcterms:modified>
</cp:coreProperties>
</file>